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7" r:id="rId5"/>
    <p:sldId id="257" r:id="rId6"/>
    <p:sldId id="260" r:id="rId7"/>
    <p:sldId id="259" r:id="rId8"/>
    <p:sldId id="263" r:id="rId9"/>
    <p:sldId id="262" r:id="rId10"/>
    <p:sldId id="264" r:id="rId11"/>
    <p:sldId id="261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6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1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0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64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2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7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5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7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E0DF-F6E8-4BD3-841D-C45952DF7A6A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46A1-7297-420E-B01E-B67FDC0E36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9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012552" y="-297"/>
            <a:ext cx="14217104" cy="685859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31806"/>
            <a:ext cx="9144000" cy="1107122"/>
          </a:xfrm>
        </p:spPr>
        <p:txBody>
          <a:bodyPr/>
          <a:lstStyle/>
          <a:p>
            <a:r>
              <a:rPr lang="fr-FR" b="1" dirty="0" smtClean="0"/>
              <a:t>FISE 1 PROJECT 2022</a:t>
            </a:r>
          </a:p>
          <a:p>
            <a:r>
              <a:rPr lang="fr-FR" b="1" dirty="0"/>
              <a:t>m</a:t>
            </a:r>
            <a:r>
              <a:rPr lang="fr-FR" b="1" dirty="0" smtClean="0"/>
              <a:t>odule 5 – Tuesday 8 November 2022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819912" y="841248"/>
            <a:ext cx="10552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Social Innovation </a:t>
            </a:r>
            <a:r>
              <a:rPr lang="fr-FR" sz="60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&amp; </a:t>
            </a:r>
            <a:r>
              <a:rPr lang="fr-FR" sz="6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Inclusion of Sustainable Development Goals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8857" y="6080760"/>
            <a:ext cx="1878647" cy="7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81000" y="666560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STAGE 3: 	COLLECTING INFORMATION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2923254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STAGE 5: 	ORGANISING INFORMATION </a:t>
            </a:r>
            <a:endParaRPr lang="fr-FR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1829435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</a:t>
            </a:r>
            <a:r>
              <a:rPr lang="fr-FR" b="1" dirty="0" smtClean="0">
                <a:solidFill>
                  <a:srgbClr val="C00000"/>
                </a:solidFill>
              </a:rPr>
              <a:t>STAGE 4: 	ANALYSING INFORMATION</a:t>
            </a:r>
            <a:r>
              <a:rPr lang="fr-FR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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1000" y="4017073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STAGE 6: 	GETTING PREPARED</a:t>
            </a:r>
            <a:endParaRPr lang="fr-FR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81000" y="5110892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STAGE 7: 	PRESENTING YOUR PROJECT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2398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92480" y="1066673"/>
            <a:ext cx="10515600" cy="4556887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What you also need to know:</a:t>
            </a:r>
          </a:p>
          <a:p>
            <a:pPr algn="just"/>
            <a:r>
              <a:rPr lang="en-US" b="1" dirty="0" smtClean="0"/>
              <a:t>module starts </a:t>
            </a:r>
            <a:r>
              <a:rPr lang="fr-FR" b="1" dirty="0" smtClean="0">
                <a:solidFill>
                  <a:srgbClr val="C00000"/>
                </a:solidFill>
              </a:rPr>
              <a:t>Tuesday 22 November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/>
              <a:t>oral presentations are due </a:t>
            </a:r>
            <a:r>
              <a:rPr lang="en-US" b="1" dirty="0" smtClean="0">
                <a:solidFill>
                  <a:srgbClr val="C00000"/>
                </a:solidFill>
              </a:rPr>
              <a:t>Tuesday 13 December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g</a:t>
            </a:r>
            <a:r>
              <a:rPr lang="en-US" b="1" dirty="0" smtClean="0"/>
              <a:t>roup distribution </a:t>
            </a:r>
          </a:p>
          <a:p>
            <a:pPr algn="just"/>
            <a:r>
              <a:rPr lang="en-US" b="1" dirty="0"/>
              <a:t>g</a:t>
            </a:r>
            <a:r>
              <a:rPr lang="en-US" b="1" dirty="0" smtClean="0"/>
              <a:t>roup leader (weekly team meetings)</a:t>
            </a:r>
          </a:p>
          <a:p>
            <a:pPr algn="just"/>
            <a:r>
              <a:rPr lang="en-US" b="1" dirty="0"/>
              <a:t>e</a:t>
            </a:r>
            <a:r>
              <a:rPr lang="en-US" b="1" dirty="0" smtClean="0"/>
              <a:t>ffective messages, visuals, postures, leadership, teamwork, co-operation, collaboration, task/time management, etc.</a:t>
            </a:r>
          </a:p>
          <a:p>
            <a:pPr algn="just"/>
            <a:r>
              <a:rPr lang="en-US" b="1" dirty="0"/>
              <a:t>v</a:t>
            </a:r>
            <a:r>
              <a:rPr lang="en-US" b="1" dirty="0" smtClean="0"/>
              <a:t>isual support: slide show, poster, both</a:t>
            </a:r>
          </a:p>
        </p:txBody>
      </p:sp>
    </p:spTree>
    <p:extLst>
      <p:ext uri="{BB962C8B-B14F-4D97-AF65-F5344CB8AC3E}">
        <p14:creationId xmlns:p14="http://schemas.microsoft.com/office/powerpoint/2010/main" val="133450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568" y="1531262"/>
            <a:ext cx="2776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1</a:t>
            </a:r>
          </a:p>
          <a:p>
            <a:r>
              <a:rPr lang="fr-FR" dirty="0"/>
              <a:t>MORVAN Antoine</a:t>
            </a:r>
          </a:p>
          <a:p>
            <a:r>
              <a:rPr lang="fr-FR" dirty="0"/>
              <a:t>PITON Lucie</a:t>
            </a:r>
          </a:p>
          <a:p>
            <a:r>
              <a:rPr lang="fr-FR" dirty="0"/>
              <a:t>TAMPE Marin</a:t>
            </a:r>
          </a:p>
          <a:p>
            <a:r>
              <a:rPr lang="fr-FR" dirty="0"/>
              <a:t>VIDAMENT Hugo</a:t>
            </a:r>
          </a:p>
          <a:p>
            <a:r>
              <a:rPr lang="fr-FR" dirty="0"/>
              <a:t>VIVIER Thibaut</a:t>
            </a:r>
          </a:p>
          <a:p>
            <a:r>
              <a:rPr lang="fr-FR" b="1" dirty="0"/>
              <a:t>Team 2</a:t>
            </a:r>
          </a:p>
          <a:p>
            <a:r>
              <a:rPr lang="fr-FR" dirty="0"/>
              <a:t>PARKER Noé</a:t>
            </a:r>
          </a:p>
          <a:p>
            <a:r>
              <a:rPr lang="fr-FR" dirty="0"/>
              <a:t>PROVOST </a:t>
            </a:r>
            <a:r>
              <a:rPr lang="fr-FR" dirty="0" err="1"/>
              <a:t>Ylona</a:t>
            </a:r>
            <a:endParaRPr lang="fr-FR" dirty="0"/>
          </a:p>
          <a:p>
            <a:r>
              <a:rPr lang="fr-FR" dirty="0"/>
              <a:t>RONDONY Johanna</a:t>
            </a:r>
          </a:p>
          <a:p>
            <a:r>
              <a:rPr lang="fr-FR" dirty="0"/>
              <a:t>THUILLIER Théo</a:t>
            </a:r>
          </a:p>
          <a:p>
            <a:r>
              <a:rPr lang="fr-FR" dirty="0"/>
              <a:t>VERNHES Léon</a:t>
            </a:r>
          </a:p>
          <a:p>
            <a:r>
              <a:rPr lang="fr-FR" b="1" dirty="0"/>
              <a:t>Team 3</a:t>
            </a:r>
          </a:p>
          <a:p>
            <a:r>
              <a:rPr lang="fr-FR" dirty="0"/>
              <a:t>PICARD Louis-Marie</a:t>
            </a:r>
          </a:p>
          <a:p>
            <a:r>
              <a:rPr lang="fr-FR" dirty="0"/>
              <a:t>PICCO Amaury</a:t>
            </a:r>
          </a:p>
          <a:p>
            <a:r>
              <a:rPr lang="fr-FR" dirty="0"/>
              <a:t>SAVARIT Baptiste</a:t>
            </a:r>
          </a:p>
          <a:p>
            <a:r>
              <a:rPr lang="fr-FR" dirty="0"/>
              <a:t>TOSCAN DU PLANTIER </a:t>
            </a:r>
            <a:r>
              <a:rPr lang="fr-FR" dirty="0" err="1"/>
              <a:t>Tea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35068" y="1517186"/>
            <a:ext cx="2593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4</a:t>
            </a:r>
          </a:p>
          <a:p>
            <a:r>
              <a:rPr lang="fr-FR" dirty="0"/>
              <a:t>AGNUS Oscar</a:t>
            </a:r>
          </a:p>
          <a:p>
            <a:r>
              <a:rPr lang="fr-FR" dirty="0"/>
              <a:t>CASTANIER Mathieu</a:t>
            </a:r>
          </a:p>
          <a:p>
            <a:r>
              <a:rPr lang="fr-FR" dirty="0"/>
              <a:t>COROUGE Cédric</a:t>
            </a:r>
          </a:p>
          <a:p>
            <a:r>
              <a:rPr lang="fr-FR" dirty="0"/>
              <a:t>DENOEL Niels</a:t>
            </a:r>
          </a:p>
          <a:p>
            <a:r>
              <a:rPr lang="fr-FR" dirty="0"/>
              <a:t>HEDDE Rémy</a:t>
            </a:r>
          </a:p>
          <a:p>
            <a:r>
              <a:rPr lang="fr-FR" b="1" dirty="0"/>
              <a:t>Team 5</a:t>
            </a:r>
          </a:p>
          <a:p>
            <a:r>
              <a:rPr lang="fr-FR" dirty="0"/>
              <a:t>AGUIRRE Thomas</a:t>
            </a:r>
          </a:p>
          <a:p>
            <a:r>
              <a:rPr lang="fr-FR" dirty="0"/>
              <a:t>BERNANNOU Youssef</a:t>
            </a:r>
          </a:p>
          <a:p>
            <a:r>
              <a:rPr lang="fr-FR" dirty="0"/>
              <a:t>CHAURAND Charles</a:t>
            </a:r>
          </a:p>
          <a:p>
            <a:r>
              <a:rPr lang="fr-FR" dirty="0"/>
              <a:t>DELAS Rose</a:t>
            </a:r>
          </a:p>
          <a:p>
            <a:r>
              <a:rPr lang="fr-FR" dirty="0"/>
              <a:t>GAUTHIER Louis</a:t>
            </a:r>
          </a:p>
          <a:p>
            <a:r>
              <a:rPr lang="fr-FR" b="1" dirty="0"/>
              <a:t>Team 6</a:t>
            </a:r>
          </a:p>
          <a:p>
            <a:r>
              <a:rPr lang="fr-FR" dirty="0"/>
              <a:t>BEAU Clémentine</a:t>
            </a:r>
          </a:p>
          <a:p>
            <a:r>
              <a:rPr lang="fr-FR" dirty="0"/>
              <a:t>CHAMBREY Antoine</a:t>
            </a:r>
          </a:p>
          <a:p>
            <a:r>
              <a:rPr lang="fr-FR" dirty="0"/>
              <a:t>COMBES Lucas</a:t>
            </a:r>
          </a:p>
          <a:p>
            <a:r>
              <a:rPr lang="fr-FR" dirty="0"/>
              <a:t>DE KAT Gaëtan</a:t>
            </a:r>
          </a:p>
          <a:p>
            <a:r>
              <a:rPr lang="fr-FR" dirty="0"/>
              <a:t>GATTACCECA Livia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2688" y="1531261"/>
            <a:ext cx="2837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7</a:t>
            </a:r>
          </a:p>
          <a:p>
            <a:r>
              <a:rPr lang="fr-FR" dirty="0"/>
              <a:t>DIEZ-LATTEUR Antoine</a:t>
            </a:r>
          </a:p>
          <a:p>
            <a:r>
              <a:rPr lang="fr-FR" dirty="0"/>
              <a:t>JACOBS Arne</a:t>
            </a:r>
          </a:p>
          <a:p>
            <a:r>
              <a:rPr lang="fr-FR" dirty="0"/>
              <a:t>LE BRIS Mathieu</a:t>
            </a:r>
          </a:p>
          <a:p>
            <a:r>
              <a:rPr lang="fr-FR" dirty="0"/>
              <a:t>LISSILLOUR Marie</a:t>
            </a:r>
          </a:p>
          <a:p>
            <a:r>
              <a:rPr lang="fr-FR" dirty="0"/>
              <a:t>MUCKENSTURM Victor</a:t>
            </a:r>
          </a:p>
          <a:p>
            <a:r>
              <a:rPr lang="fr-FR" b="1" dirty="0"/>
              <a:t>Team 8</a:t>
            </a:r>
          </a:p>
          <a:p>
            <a:r>
              <a:rPr lang="fr-FR" dirty="0"/>
              <a:t>GRISEL Raphaël</a:t>
            </a:r>
          </a:p>
          <a:p>
            <a:r>
              <a:rPr lang="fr-FR" dirty="0"/>
              <a:t>IVARS Léo</a:t>
            </a:r>
          </a:p>
          <a:p>
            <a:r>
              <a:rPr lang="fr-FR" dirty="0"/>
              <a:t>KERJOUAN Guillaume</a:t>
            </a:r>
          </a:p>
          <a:p>
            <a:r>
              <a:rPr lang="fr-FR" dirty="0"/>
              <a:t>LETOURNEUR Amélie</a:t>
            </a:r>
          </a:p>
          <a:p>
            <a:r>
              <a:rPr lang="fr-FR" dirty="0"/>
              <a:t>MICHEAU Camille</a:t>
            </a:r>
          </a:p>
          <a:p>
            <a:r>
              <a:rPr lang="fr-FR" b="1" dirty="0"/>
              <a:t>Team 9</a:t>
            </a:r>
          </a:p>
          <a:p>
            <a:r>
              <a:rPr lang="fr-FR" dirty="0"/>
              <a:t>IAMURRI Pierre</a:t>
            </a:r>
          </a:p>
          <a:p>
            <a:r>
              <a:rPr lang="fr-FR" dirty="0"/>
              <a:t>JAUGEY Romain</a:t>
            </a:r>
          </a:p>
          <a:p>
            <a:r>
              <a:rPr lang="fr-FR" dirty="0"/>
              <a:t>LABILLE </a:t>
            </a:r>
            <a:r>
              <a:rPr lang="fr-FR" dirty="0" err="1"/>
              <a:t>Maaike</a:t>
            </a:r>
            <a:endParaRPr lang="fr-FR" dirty="0"/>
          </a:p>
          <a:p>
            <a:r>
              <a:rPr lang="fr-FR" dirty="0"/>
              <a:t>LE GENTIL </a:t>
            </a:r>
            <a:r>
              <a:rPr lang="fr-FR" dirty="0" err="1"/>
              <a:t>Loan</a:t>
            </a:r>
            <a:endParaRPr lang="fr-FR" dirty="0"/>
          </a:p>
          <a:p>
            <a:r>
              <a:rPr lang="fr-FR" dirty="0"/>
              <a:t>MASSON Claire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81000" y="319405"/>
            <a:ext cx="10515600" cy="1024763"/>
          </a:xfrm>
        </p:spPr>
        <p:txBody>
          <a:bodyPr/>
          <a:lstStyle/>
          <a:p>
            <a:r>
              <a:rPr lang="fr-FR" b="1" dirty="0" smtClean="0"/>
              <a:t>C1 – C2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0854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81000" y="319405"/>
            <a:ext cx="10515600" cy="1024763"/>
          </a:xfrm>
        </p:spPr>
        <p:txBody>
          <a:bodyPr/>
          <a:lstStyle/>
          <a:p>
            <a:r>
              <a:rPr lang="fr-FR" b="1" dirty="0" smtClean="0"/>
              <a:t>C3 – C4 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597408" y="1517186"/>
            <a:ext cx="2987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10</a:t>
            </a:r>
          </a:p>
          <a:p>
            <a:r>
              <a:rPr lang="fr-FR" dirty="0"/>
              <a:t>LEBRERE </a:t>
            </a:r>
            <a:r>
              <a:rPr lang="fr-FR" dirty="0" err="1"/>
              <a:t>Illyana</a:t>
            </a:r>
            <a:endParaRPr lang="fr-FR" dirty="0"/>
          </a:p>
          <a:p>
            <a:r>
              <a:rPr lang="fr-FR" dirty="0"/>
              <a:t>RAFFESTIN Thomas</a:t>
            </a:r>
          </a:p>
          <a:p>
            <a:r>
              <a:rPr lang="fr-FR" dirty="0"/>
              <a:t>STRUILLOU Julien</a:t>
            </a:r>
          </a:p>
          <a:p>
            <a:r>
              <a:rPr lang="fr-FR" dirty="0"/>
              <a:t>VOLATO SCUOTTO Chloé</a:t>
            </a:r>
          </a:p>
          <a:p>
            <a:r>
              <a:rPr lang="fr-FR" b="1" dirty="0"/>
              <a:t>Team 11</a:t>
            </a:r>
          </a:p>
          <a:p>
            <a:r>
              <a:rPr lang="fr-FR" dirty="0"/>
              <a:t>LOUIS Zacharie</a:t>
            </a:r>
          </a:p>
          <a:p>
            <a:r>
              <a:rPr lang="fr-FR" dirty="0"/>
              <a:t>RION Léa</a:t>
            </a:r>
          </a:p>
          <a:p>
            <a:r>
              <a:rPr lang="fr-FR" dirty="0"/>
              <a:t>TIHAMI OUAZZANI Main</a:t>
            </a:r>
          </a:p>
          <a:p>
            <a:r>
              <a:rPr lang="fr-FR" dirty="0"/>
              <a:t>VIANDIER Julien</a:t>
            </a:r>
          </a:p>
          <a:p>
            <a:r>
              <a:rPr lang="fr-FR" b="1" dirty="0"/>
              <a:t>Team 12</a:t>
            </a:r>
          </a:p>
          <a:p>
            <a:r>
              <a:rPr lang="fr-FR" dirty="0"/>
              <a:t>NAVILIAT Eloïse</a:t>
            </a:r>
          </a:p>
          <a:p>
            <a:r>
              <a:rPr lang="fr-FR" dirty="0"/>
              <a:t>PATRICOT Antoine</a:t>
            </a:r>
          </a:p>
          <a:p>
            <a:r>
              <a:rPr lang="fr-FR" dirty="0"/>
              <a:t>ROUVIERE Maxence</a:t>
            </a:r>
          </a:p>
          <a:p>
            <a:r>
              <a:rPr lang="fr-FR" dirty="0"/>
              <a:t>SELLIN </a:t>
            </a:r>
            <a:r>
              <a:rPr lang="fr-FR" dirty="0" err="1"/>
              <a:t>Loann</a:t>
            </a:r>
            <a:endParaRPr lang="fr-FR" dirty="0"/>
          </a:p>
          <a:p>
            <a:r>
              <a:rPr lang="fr-FR" dirty="0"/>
              <a:t>TRAISNEL Simon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3024" y="1517186"/>
            <a:ext cx="33710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13</a:t>
            </a:r>
          </a:p>
          <a:p>
            <a:r>
              <a:rPr lang="fr-FR" dirty="0"/>
              <a:t>ADAMCZAK </a:t>
            </a:r>
            <a:r>
              <a:rPr lang="fr-FR" dirty="0" err="1"/>
              <a:t>Maëlys</a:t>
            </a:r>
            <a:endParaRPr lang="fr-FR" dirty="0"/>
          </a:p>
          <a:p>
            <a:r>
              <a:rPr lang="fr-FR" dirty="0"/>
              <a:t>BERTRAND Antoine</a:t>
            </a:r>
          </a:p>
          <a:p>
            <a:r>
              <a:rPr lang="fr-FR" dirty="0"/>
              <a:t>CASSAGNE Mathis</a:t>
            </a:r>
          </a:p>
          <a:p>
            <a:r>
              <a:rPr lang="fr-FR" dirty="0"/>
              <a:t>GILLIER Alban</a:t>
            </a:r>
          </a:p>
          <a:p>
            <a:r>
              <a:rPr lang="fr-FR" dirty="0"/>
              <a:t>LANGLE Benjamin</a:t>
            </a:r>
          </a:p>
          <a:p>
            <a:r>
              <a:rPr lang="fr-FR" b="1" dirty="0"/>
              <a:t>Team 14</a:t>
            </a:r>
          </a:p>
          <a:p>
            <a:r>
              <a:rPr lang="fr-FR" dirty="0"/>
              <a:t>AYYADA Samy-William</a:t>
            </a:r>
          </a:p>
          <a:p>
            <a:r>
              <a:rPr lang="fr-FR" dirty="0"/>
              <a:t>BOURSTIN Adèle</a:t>
            </a:r>
          </a:p>
          <a:p>
            <a:r>
              <a:rPr lang="fr-FR" dirty="0"/>
              <a:t>BROWN Félicien</a:t>
            </a:r>
          </a:p>
          <a:p>
            <a:r>
              <a:rPr lang="fr-FR" dirty="0"/>
              <a:t>EYMOND </a:t>
            </a:r>
            <a:r>
              <a:rPr lang="fr-FR" dirty="0" err="1"/>
              <a:t>Maëlys</a:t>
            </a:r>
            <a:endParaRPr lang="fr-FR" dirty="0"/>
          </a:p>
          <a:p>
            <a:r>
              <a:rPr lang="fr-FR" dirty="0"/>
              <a:t>GBIKPI Christian-Joël</a:t>
            </a:r>
          </a:p>
          <a:p>
            <a:r>
              <a:rPr lang="fr-FR" b="1" dirty="0"/>
              <a:t>Team 15</a:t>
            </a:r>
          </a:p>
          <a:p>
            <a:r>
              <a:rPr lang="fr-FR" dirty="0"/>
              <a:t>BALTHAZAR Antonin</a:t>
            </a:r>
          </a:p>
          <a:p>
            <a:r>
              <a:rPr lang="fr-FR" dirty="0"/>
              <a:t>BARBARIT-GABORIAU Simon</a:t>
            </a:r>
          </a:p>
          <a:p>
            <a:r>
              <a:rPr lang="fr-FR" dirty="0"/>
              <a:t>BRU Adrien</a:t>
            </a:r>
          </a:p>
          <a:p>
            <a:r>
              <a:rPr lang="fr-FR" dirty="0"/>
              <a:t>FLEURIAULT Emmanuel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552688" y="1444752"/>
            <a:ext cx="2977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16</a:t>
            </a:r>
          </a:p>
          <a:p>
            <a:r>
              <a:rPr lang="fr-FR" dirty="0"/>
              <a:t>FRANÇAIS Pierre</a:t>
            </a:r>
          </a:p>
          <a:p>
            <a:r>
              <a:rPr lang="fr-FR" dirty="0"/>
              <a:t>GOURMELON Sébastien</a:t>
            </a:r>
          </a:p>
          <a:p>
            <a:r>
              <a:rPr lang="fr-FR" dirty="0"/>
              <a:t>LEGA Alexandre</a:t>
            </a:r>
          </a:p>
          <a:p>
            <a:r>
              <a:rPr lang="fr-FR" dirty="0"/>
              <a:t>NEVEU Isabelle</a:t>
            </a:r>
          </a:p>
          <a:p>
            <a:r>
              <a:rPr lang="fr-FR" dirty="0"/>
              <a:t>REMUSAT Stanislas</a:t>
            </a:r>
          </a:p>
          <a:p>
            <a:r>
              <a:rPr lang="fr-FR" b="1" dirty="0"/>
              <a:t>Team 17</a:t>
            </a:r>
          </a:p>
          <a:p>
            <a:r>
              <a:rPr lang="fr-FR" dirty="0"/>
              <a:t>FRANÇOIS Nicolas</a:t>
            </a:r>
          </a:p>
          <a:p>
            <a:r>
              <a:rPr lang="fr-FR" dirty="0"/>
              <a:t>GARNIER Tristan</a:t>
            </a:r>
          </a:p>
          <a:p>
            <a:r>
              <a:rPr lang="fr-FR" dirty="0"/>
              <a:t>LANASPEZE Arthur</a:t>
            </a:r>
          </a:p>
          <a:p>
            <a:r>
              <a:rPr lang="fr-FR" dirty="0"/>
              <a:t>MUSY Matthieu</a:t>
            </a:r>
          </a:p>
          <a:p>
            <a:r>
              <a:rPr lang="fr-FR" dirty="0"/>
              <a:t>QUIBEL Clément</a:t>
            </a:r>
          </a:p>
          <a:p>
            <a:r>
              <a:rPr lang="fr-FR" b="1" dirty="0"/>
              <a:t>Team 18</a:t>
            </a:r>
          </a:p>
          <a:p>
            <a:r>
              <a:rPr lang="fr-FR" dirty="0"/>
              <a:t>FROUIN </a:t>
            </a:r>
            <a:r>
              <a:rPr lang="fr-FR" dirty="0" err="1"/>
              <a:t>Edern</a:t>
            </a:r>
            <a:endParaRPr lang="fr-FR" dirty="0"/>
          </a:p>
          <a:p>
            <a:r>
              <a:rPr lang="fr-FR" dirty="0"/>
              <a:t>GUIVARCH Baptiste</a:t>
            </a:r>
          </a:p>
          <a:p>
            <a:r>
              <a:rPr lang="fr-FR" dirty="0"/>
              <a:t>LAURENT-IRANMEHR Zoé</a:t>
            </a:r>
          </a:p>
          <a:p>
            <a:r>
              <a:rPr lang="fr-FR" dirty="0"/>
              <a:t>MOTRET Julie</a:t>
            </a:r>
          </a:p>
          <a:p>
            <a:r>
              <a:rPr lang="fr-FR" dirty="0"/>
              <a:t>PATRIZIO Clément</a:t>
            </a:r>
          </a:p>
        </p:txBody>
      </p:sp>
    </p:spTree>
    <p:extLst>
      <p:ext uri="{BB962C8B-B14F-4D97-AF65-F5344CB8AC3E}">
        <p14:creationId xmlns:p14="http://schemas.microsoft.com/office/powerpoint/2010/main" val="168180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81000" y="319405"/>
            <a:ext cx="10515600" cy="1024763"/>
          </a:xfrm>
        </p:spPr>
        <p:txBody>
          <a:bodyPr/>
          <a:lstStyle/>
          <a:p>
            <a:r>
              <a:rPr lang="fr-FR" b="1" dirty="0" smtClean="0"/>
              <a:t>C5 – C6 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444752"/>
            <a:ext cx="3398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19</a:t>
            </a:r>
          </a:p>
          <a:p>
            <a:r>
              <a:rPr lang="fr-FR" dirty="0"/>
              <a:t>COURAUD Gabin</a:t>
            </a:r>
          </a:p>
          <a:p>
            <a:r>
              <a:rPr lang="fr-FR" dirty="0"/>
              <a:t>FOUGERAY Benjamin</a:t>
            </a:r>
          </a:p>
          <a:p>
            <a:r>
              <a:rPr lang="fr-FR" dirty="0"/>
              <a:t>KINTZINGER Marie</a:t>
            </a:r>
          </a:p>
          <a:p>
            <a:r>
              <a:rPr lang="fr-FR" dirty="0"/>
              <a:t>LABADI Arthur</a:t>
            </a:r>
          </a:p>
          <a:p>
            <a:r>
              <a:rPr lang="fr-FR" dirty="0"/>
              <a:t>LEOST </a:t>
            </a:r>
            <a:r>
              <a:rPr lang="fr-FR" dirty="0" err="1"/>
              <a:t>Titouan</a:t>
            </a:r>
            <a:endParaRPr lang="fr-FR" dirty="0"/>
          </a:p>
          <a:p>
            <a:r>
              <a:rPr lang="fr-FR" b="1" dirty="0"/>
              <a:t>Team 20</a:t>
            </a:r>
          </a:p>
          <a:p>
            <a:r>
              <a:rPr lang="fr-FR" dirty="0"/>
              <a:t>DENTZER Zéphyr</a:t>
            </a:r>
          </a:p>
          <a:p>
            <a:r>
              <a:rPr lang="fr-FR" dirty="0"/>
              <a:t>EDOUARD Thibault</a:t>
            </a:r>
          </a:p>
          <a:p>
            <a:r>
              <a:rPr lang="fr-FR" dirty="0"/>
              <a:t>GUYOT Alice</a:t>
            </a:r>
          </a:p>
          <a:p>
            <a:r>
              <a:rPr lang="fr-FR" dirty="0"/>
              <a:t>LA PIANA Eliot</a:t>
            </a:r>
          </a:p>
          <a:p>
            <a:r>
              <a:rPr lang="fr-FR" dirty="0"/>
              <a:t>LE RIGUER Erwan</a:t>
            </a:r>
          </a:p>
          <a:p>
            <a:r>
              <a:rPr lang="fr-FR" b="1" dirty="0"/>
              <a:t>Team 21</a:t>
            </a:r>
          </a:p>
          <a:p>
            <a:r>
              <a:rPr lang="fr-FR" dirty="0"/>
              <a:t>DUPUIS Romain</a:t>
            </a:r>
          </a:p>
          <a:p>
            <a:r>
              <a:rPr lang="fr-FR" dirty="0"/>
              <a:t>GRESSER Vincent</a:t>
            </a:r>
          </a:p>
          <a:p>
            <a:r>
              <a:rPr lang="fr-FR" dirty="0"/>
              <a:t>JOUVET Laura</a:t>
            </a:r>
          </a:p>
          <a:p>
            <a:r>
              <a:rPr lang="fr-FR" dirty="0"/>
              <a:t>KOWALSKI Alexandre</a:t>
            </a:r>
          </a:p>
          <a:p>
            <a:r>
              <a:rPr lang="fr-FR" dirty="0"/>
              <a:t>LAPIE Louise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3004" y="1344168"/>
            <a:ext cx="2831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22</a:t>
            </a:r>
          </a:p>
          <a:p>
            <a:r>
              <a:rPr lang="fr-FR" dirty="0"/>
              <a:t>ARGHIR Andréa</a:t>
            </a:r>
          </a:p>
          <a:p>
            <a:r>
              <a:rPr lang="fr-FR" dirty="0"/>
              <a:t>BERTHET Jeanne</a:t>
            </a:r>
          </a:p>
          <a:p>
            <a:r>
              <a:rPr lang="fr-FR" dirty="0"/>
              <a:t>CHAUCHADIS Gaël</a:t>
            </a:r>
          </a:p>
          <a:p>
            <a:r>
              <a:rPr lang="fr-FR" dirty="0"/>
              <a:t>COULMY Antoine</a:t>
            </a:r>
          </a:p>
          <a:p>
            <a:r>
              <a:rPr lang="fr-FR" dirty="0"/>
              <a:t>GANTIN Johan</a:t>
            </a:r>
          </a:p>
          <a:p>
            <a:r>
              <a:rPr lang="fr-FR" b="1" dirty="0"/>
              <a:t>Team 23</a:t>
            </a:r>
          </a:p>
          <a:p>
            <a:r>
              <a:rPr lang="fr-FR" dirty="0"/>
              <a:t>AYGALENQ Alexis</a:t>
            </a:r>
          </a:p>
          <a:p>
            <a:r>
              <a:rPr lang="fr-FR" dirty="0"/>
              <a:t>BEREZECKI Marius</a:t>
            </a:r>
          </a:p>
          <a:p>
            <a:r>
              <a:rPr lang="fr-FR" dirty="0"/>
              <a:t>BOUTIN Marie</a:t>
            </a:r>
          </a:p>
          <a:p>
            <a:r>
              <a:rPr lang="fr-FR" dirty="0"/>
              <a:t>CLOAREC-RIOUAT Nicolas</a:t>
            </a:r>
          </a:p>
          <a:p>
            <a:r>
              <a:rPr lang="fr-FR" dirty="0"/>
              <a:t>DERMOUCHE Alexandre</a:t>
            </a:r>
          </a:p>
          <a:p>
            <a:r>
              <a:rPr lang="fr-FR" b="1" dirty="0"/>
              <a:t>Team 24</a:t>
            </a:r>
          </a:p>
          <a:p>
            <a:r>
              <a:rPr lang="fr-FR" dirty="0"/>
              <a:t>BEART Gabriel</a:t>
            </a:r>
          </a:p>
          <a:p>
            <a:r>
              <a:rPr lang="fr-FR" dirty="0"/>
              <a:t>BORNIER Romain</a:t>
            </a:r>
          </a:p>
          <a:p>
            <a:r>
              <a:rPr lang="fr-FR" dirty="0"/>
              <a:t>BUVAT Mathilde</a:t>
            </a:r>
          </a:p>
          <a:p>
            <a:r>
              <a:rPr lang="fr-FR" dirty="0"/>
              <a:t>CHOPIN Eliott</a:t>
            </a:r>
          </a:p>
          <a:p>
            <a:r>
              <a:rPr lang="fr-FR" dirty="0"/>
              <a:t>DANET </a:t>
            </a:r>
            <a:r>
              <a:rPr lang="fr-FR" dirty="0" err="1"/>
              <a:t>Enora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452104" y="1344168"/>
            <a:ext cx="3572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25</a:t>
            </a:r>
          </a:p>
          <a:p>
            <a:r>
              <a:rPr lang="fr-FR" dirty="0"/>
              <a:t>DUPUY Hadrien</a:t>
            </a:r>
          </a:p>
          <a:p>
            <a:r>
              <a:rPr lang="fr-FR" dirty="0"/>
              <a:t>MELIN David</a:t>
            </a:r>
          </a:p>
          <a:p>
            <a:r>
              <a:rPr lang="fr-FR" dirty="0"/>
              <a:t>MOURGUES Maxime</a:t>
            </a:r>
          </a:p>
          <a:p>
            <a:r>
              <a:rPr lang="fr-FR" dirty="0"/>
              <a:t>ROBERT Thomas</a:t>
            </a:r>
          </a:p>
          <a:p>
            <a:r>
              <a:rPr lang="fr-FR" dirty="0"/>
              <a:t>SOUCAILLE </a:t>
            </a:r>
            <a:r>
              <a:rPr lang="fr-FR" dirty="0" err="1"/>
              <a:t>Matti</a:t>
            </a:r>
            <a:endParaRPr lang="fr-FR" dirty="0"/>
          </a:p>
          <a:p>
            <a:r>
              <a:rPr lang="fr-FR" b="1" dirty="0"/>
              <a:t>Team 26</a:t>
            </a:r>
          </a:p>
          <a:p>
            <a:r>
              <a:rPr lang="fr-FR" dirty="0"/>
              <a:t>LERAY </a:t>
            </a:r>
            <a:r>
              <a:rPr lang="fr-FR" dirty="0" err="1"/>
              <a:t>Ewen</a:t>
            </a:r>
            <a:endParaRPr lang="fr-FR" dirty="0"/>
          </a:p>
          <a:p>
            <a:r>
              <a:rPr lang="fr-FR" dirty="0"/>
              <a:t>MOLLARD Basile</a:t>
            </a:r>
          </a:p>
          <a:p>
            <a:r>
              <a:rPr lang="fr-FR" dirty="0"/>
              <a:t>MONIN Alexandre</a:t>
            </a:r>
          </a:p>
          <a:p>
            <a:r>
              <a:rPr lang="fr-FR" dirty="0"/>
              <a:t>PRATABUY-TRAN-QUANG Lucie</a:t>
            </a:r>
          </a:p>
          <a:p>
            <a:r>
              <a:rPr lang="fr-FR" dirty="0"/>
              <a:t>RICOUARD Ambre</a:t>
            </a:r>
          </a:p>
          <a:p>
            <a:r>
              <a:rPr lang="fr-FR" b="1" dirty="0"/>
              <a:t>Team 27</a:t>
            </a:r>
          </a:p>
          <a:p>
            <a:r>
              <a:rPr lang="fr-FR" dirty="0"/>
              <a:t>MAINKA Elise</a:t>
            </a:r>
          </a:p>
          <a:p>
            <a:r>
              <a:rPr lang="fr-FR" dirty="0"/>
              <a:t>MAISANI Cyril</a:t>
            </a:r>
          </a:p>
          <a:p>
            <a:r>
              <a:rPr lang="fr-FR" dirty="0"/>
              <a:t>MORIVAL Rémi</a:t>
            </a:r>
          </a:p>
          <a:p>
            <a:r>
              <a:rPr lang="fr-FR" dirty="0"/>
              <a:t>RENAZE Cyril</a:t>
            </a:r>
          </a:p>
        </p:txBody>
      </p:sp>
    </p:spTree>
    <p:extLst>
      <p:ext uri="{BB962C8B-B14F-4D97-AF65-F5344CB8AC3E}">
        <p14:creationId xmlns:p14="http://schemas.microsoft.com/office/powerpoint/2010/main" val="302175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81000" y="319405"/>
            <a:ext cx="10515600" cy="1024763"/>
          </a:xfrm>
        </p:spPr>
        <p:txBody>
          <a:bodyPr/>
          <a:lstStyle/>
          <a:p>
            <a:r>
              <a:rPr lang="fr-FR" b="1" dirty="0" smtClean="0"/>
              <a:t>C7 – C8 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344168"/>
            <a:ext cx="3544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28</a:t>
            </a:r>
          </a:p>
          <a:p>
            <a:r>
              <a:rPr lang="fr-FR" dirty="0"/>
              <a:t>BUCHHEIT Guillaume</a:t>
            </a:r>
          </a:p>
          <a:p>
            <a:r>
              <a:rPr lang="fr-FR" dirty="0"/>
              <a:t>CORVISY Virgil</a:t>
            </a:r>
          </a:p>
          <a:p>
            <a:r>
              <a:rPr lang="fr-FR" dirty="0"/>
              <a:t>DUGUE Gabriel</a:t>
            </a:r>
          </a:p>
          <a:p>
            <a:r>
              <a:rPr lang="fr-FR" dirty="0"/>
              <a:t>FELCE Anthony</a:t>
            </a:r>
          </a:p>
          <a:p>
            <a:r>
              <a:rPr lang="fr-FR" dirty="0"/>
              <a:t>LEFEBVRE Eloi</a:t>
            </a:r>
          </a:p>
          <a:p>
            <a:r>
              <a:rPr lang="fr-FR" b="1" dirty="0"/>
              <a:t>Team 29</a:t>
            </a:r>
          </a:p>
          <a:p>
            <a:r>
              <a:rPr lang="fr-FR" dirty="0"/>
              <a:t>CALVIER Tiphaine</a:t>
            </a:r>
          </a:p>
          <a:p>
            <a:r>
              <a:rPr lang="fr-FR" dirty="0"/>
              <a:t>CORNILLE Martin</a:t>
            </a:r>
          </a:p>
          <a:p>
            <a:r>
              <a:rPr lang="fr-FR" dirty="0"/>
              <a:t>DERIU PERALDI Joseph</a:t>
            </a:r>
          </a:p>
          <a:p>
            <a:r>
              <a:rPr lang="fr-FR" dirty="0"/>
              <a:t>FAURY Juliette</a:t>
            </a:r>
          </a:p>
          <a:p>
            <a:r>
              <a:rPr lang="fr-FR" dirty="0"/>
              <a:t>GARYGA Eliott</a:t>
            </a:r>
          </a:p>
          <a:p>
            <a:r>
              <a:rPr lang="fr-FR" b="1" dirty="0"/>
              <a:t>Team 30</a:t>
            </a:r>
          </a:p>
          <a:p>
            <a:r>
              <a:rPr lang="fr-FR" dirty="0"/>
              <a:t>CLEMENT Lancelot</a:t>
            </a:r>
          </a:p>
          <a:p>
            <a:r>
              <a:rPr lang="fr-FR" dirty="0"/>
              <a:t>DALIGAULT </a:t>
            </a:r>
            <a:r>
              <a:rPr lang="fr-FR" dirty="0" err="1"/>
              <a:t>Celian</a:t>
            </a:r>
            <a:endParaRPr lang="fr-FR" dirty="0"/>
          </a:p>
          <a:p>
            <a:r>
              <a:rPr lang="fr-FR" dirty="0"/>
              <a:t>DRILHON Matthieu</a:t>
            </a:r>
          </a:p>
          <a:p>
            <a:r>
              <a:rPr lang="fr-FR" dirty="0"/>
              <a:t>DUMONT Colin</a:t>
            </a:r>
          </a:p>
          <a:p>
            <a:r>
              <a:rPr lang="fr-FR" dirty="0"/>
              <a:t>FONDO Matthieu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8432" y="1344168"/>
            <a:ext cx="3279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31</a:t>
            </a:r>
          </a:p>
          <a:p>
            <a:r>
              <a:rPr lang="fr-FR" dirty="0"/>
              <a:t>ACCHIARDI Adrien</a:t>
            </a:r>
          </a:p>
          <a:p>
            <a:r>
              <a:rPr lang="fr-FR" dirty="0"/>
              <a:t>AL HASNE Mohammed-Amine</a:t>
            </a:r>
          </a:p>
          <a:p>
            <a:r>
              <a:rPr lang="fr-FR" dirty="0"/>
              <a:t>BARRERE Nicolas</a:t>
            </a:r>
          </a:p>
          <a:p>
            <a:r>
              <a:rPr lang="fr-FR" dirty="0"/>
              <a:t>BONNA Marion</a:t>
            </a:r>
          </a:p>
          <a:p>
            <a:r>
              <a:rPr lang="fr-FR" dirty="0"/>
              <a:t>BOUYAD Yassin</a:t>
            </a:r>
          </a:p>
          <a:p>
            <a:r>
              <a:rPr lang="fr-FR" b="1" dirty="0"/>
              <a:t>Team 32</a:t>
            </a:r>
          </a:p>
          <a:p>
            <a:r>
              <a:rPr lang="fr-FR" dirty="0"/>
              <a:t>ADAM Baptiste</a:t>
            </a:r>
          </a:p>
          <a:p>
            <a:r>
              <a:rPr lang="fr-FR" dirty="0"/>
              <a:t>ALRAN Mattéo</a:t>
            </a:r>
          </a:p>
          <a:p>
            <a:r>
              <a:rPr lang="fr-FR" dirty="0"/>
              <a:t>ANDRIANARIVONY </a:t>
            </a:r>
            <a:r>
              <a:rPr lang="fr-FR" dirty="0" err="1"/>
              <a:t>Harena</a:t>
            </a:r>
            <a:endParaRPr lang="fr-FR" dirty="0"/>
          </a:p>
          <a:p>
            <a:r>
              <a:rPr lang="fr-FR" dirty="0"/>
              <a:t>BENALI </a:t>
            </a:r>
            <a:r>
              <a:rPr lang="fr-FR" dirty="0" err="1"/>
              <a:t>Aksil</a:t>
            </a:r>
            <a:endParaRPr lang="fr-FR" dirty="0"/>
          </a:p>
          <a:p>
            <a:r>
              <a:rPr lang="fr-FR" dirty="0"/>
              <a:t>BESNARD Zoé</a:t>
            </a:r>
          </a:p>
          <a:p>
            <a:r>
              <a:rPr lang="fr-FR" b="1" dirty="0"/>
              <a:t>Team 33</a:t>
            </a:r>
          </a:p>
          <a:p>
            <a:r>
              <a:rPr lang="fr-FR" dirty="0"/>
              <a:t>AGNES Alix</a:t>
            </a:r>
          </a:p>
          <a:p>
            <a:r>
              <a:rPr lang="fr-FR" dirty="0"/>
              <a:t>AHTITICH Elias</a:t>
            </a:r>
          </a:p>
          <a:p>
            <a:r>
              <a:rPr lang="fr-FR" dirty="0"/>
              <a:t>AUFFRET-WIENER Marie</a:t>
            </a:r>
          </a:p>
          <a:p>
            <a:r>
              <a:rPr lang="fr-FR" dirty="0"/>
              <a:t>BENSAADA Idriss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3272" y="1344168"/>
            <a:ext cx="3398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Team 34</a:t>
            </a:r>
          </a:p>
          <a:p>
            <a:r>
              <a:rPr lang="fr-FR" dirty="0"/>
              <a:t>GRANZOTTO Rémi</a:t>
            </a:r>
          </a:p>
          <a:p>
            <a:r>
              <a:rPr lang="fr-FR" dirty="0"/>
              <a:t>LE CAM Louis</a:t>
            </a:r>
          </a:p>
          <a:p>
            <a:r>
              <a:rPr lang="fr-FR" dirty="0"/>
              <a:t>MASCARO Siam</a:t>
            </a:r>
          </a:p>
          <a:p>
            <a:r>
              <a:rPr lang="fr-FR" dirty="0"/>
              <a:t>ORVEILLON </a:t>
            </a:r>
            <a:r>
              <a:rPr lang="fr-FR" dirty="0" err="1"/>
              <a:t>Maurine</a:t>
            </a:r>
            <a:endParaRPr lang="fr-FR" dirty="0"/>
          </a:p>
          <a:p>
            <a:r>
              <a:rPr lang="fr-FR" dirty="0"/>
              <a:t>SANCHEZ Eva</a:t>
            </a:r>
          </a:p>
          <a:p>
            <a:r>
              <a:rPr lang="fr-FR" b="1" dirty="0"/>
              <a:t>Team 35</a:t>
            </a:r>
          </a:p>
          <a:p>
            <a:r>
              <a:rPr lang="fr-FR" dirty="0"/>
              <a:t>JACQUET </a:t>
            </a:r>
            <a:r>
              <a:rPr lang="fr-FR" dirty="0" err="1"/>
              <a:t>Auxane</a:t>
            </a:r>
            <a:endParaRPr lang="fr-FR" dirty="0"/>
          </a:p>
          <a:p>
            <a:r>
              <a:rPr lang="fr-FR" dirty="0"/>
              <a:t>KREBS Eva</a:t>
            </a:r>
          </a:p>
          <a:p>
            <a:r>
              <a:rPr lang="fr-FR" dirty="0"/>
              <a:t>LUBERNE Nicolas</a:t>
            </a:r>
          </a:p>
          <a:p>
            <a:r>
              <a:rPr lang="fr-FR" dirty="0"/>
              <a:t>MERCEUR Benoît</a:t>
            </a:r>
          </a:p>
          <a:p>
            <a:r>
              <a:rPr lang="fr-FR" dirty="0"/>
              <a:t>RUAUD Brieuc</a:t>
            </a:r>
          </a:p>
          <a:p>
            <a:r>
              <a:rPr lang="fr-FR" b="1" dirty="0"/>
              <a:t>Team 36</a:t>
            </a:r>
          </a:p>
          <a:p>
            <a:r>
              <a:rPr lang="fr-FR" dirty="0"/>
              <a:t>KARAMI Armand</a:t>
            </a:r>
          </a:p>
          <a:p>
            <a:r>
              <a:rPr lang="fr-FR" dirty="0"/>
              <a:t>LLOPIS Théo</a:t>
            </a:r>
          </a:p>
          <a:p>
            <a:r>
              <a:rPr lang="fr-FR" dirty="0"/>
              <a:t>MARTINEAU Simon</a:t>
            </a:r>
          </a:p>
          <a:p>
            <a:r>
              <a:rPr lang="fr-FR" dirty="0"/>
              <a:t>MASCRE Alban</a:t>
            </a:r>
          </a:p>
          <a:p>
            <a:r>
              <a:rPr lang="fr-FR" dirty="0"/>
              <a:t>RESTOUT Jean-Baptiste</a:t>
            </a:r>
          </a:p>
        </p:txBody>
      </p:sp>
    </p:spTree>
    <p:extLst>
      <p:ext uri="{BB962C8B-B14F-4D97-AF65-F5344CB8AC3E}">
        <p14:creationId xmlns:p14="http://schemas.microsoft.com/office/powerpoint/2010/main" val="285008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9056" y="521209"/>
            <a:ext cx="10515600" cy="905255"/>
          </a:xfrm>
        </p:spPr>
        <p:txBody>
          <a:bodyPr/>
          <a:lstStyle/>
          <a:p>
            <a:r>
              <a:rPr lang="fr-FR" b="1" dirty="0" smtClean="0"/>
              <a:t>LEARNING OUTCOMES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829056" y="1824335"/>
            <a:ext cx="8125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achieve </a:t>
            </a:r>
            <a:r>
              <a:rPr lang="fr-FR" dirty="0"/>
              <a:t>greater awareness and </a:t>
            </a:r>
            <a:r>
              <a:rPr lang="fr-FR" dirty="0" smtClean="0"/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analyse real-life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prioritise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synthesise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be goal-</a:t>
            </a:r>
            <a:r>
              <a:rPr lang="fr-FR" dirty="0" err="1" smtClean="0"/>
              <a:t>oriented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think outside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delegate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look at a problem from different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tell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think </a:t>
            </a:r>
            <a:r>
              <a:rPr lang="fr-FR" dirty="0" err="1" smtClean="0"/>
              <a:t>strategically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observe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</a:t>
            </a:r>
            <a:r>
              <a:rPr lang="fr-FR" dirty="0" smtClean="0"/>
              <a:t>adapt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o inspire</a:t>
            </a:r>
          </a:p>
        </p:txBody>
      </p:sp>
    </p:spTree>
    <p:extLst>
      <p:ext uri="{BB962C8B-B14F-4D97-AF65-F5344CB8AC3E}">
        <p14:creationId xmlns:p14="http://schemas.microsoft.com/office/powerpoint/2010/main" val="396818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92225"/>
            <a:ext cx="10515600" cy="3337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Social </a:t>
            </a:r>
            <a:r>
              <a:rPr lang="en-US" b="1" dirty="0" smtClean="0"/>
              <a:t>innovation is a </a:t>
            </a:r>
            <a:r>
              <a:rPr lang="en-US" b="1" dirty="0" smtClean="0"/>
              <a:t>“novel solution to a social problem that is more effective, efficient, sustainable, or just than existing solutions and for which the value created accrues primarily to society as a whole rather than private individuals.”</a:t>
            </a:r>
          </a:p>
          <a:p>
            <a:pPr marL="0" indent="0" algn="just">
              <a:buNone/>
            </a:pPr>
            <a:r>
              <a:rPr lang="en-US" sz="2000" i="1" dirty="0" smtClean="0"/>
              <a:t>Center for Social Innovation at the Stanford Graduate School of Business</a:t>
            </a:r>
            <a:endParaRPr lang="en-US" sz="2000" i="1" dirty="0" smtClean="0"/>
          </a:p>
          <a:p>
            <a:pPr marL="0" indent="0" algn="just">
              <a:buNone/>
            </a:pPr>
            <a:r>
              <a:rPr lang="en-US" b="1" dirty="0"/>
              <a:t> 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9056" y="521209"/>
            <a:ext cx="10515600" cy="905255"/>
          </a:xfrm>
        </p:spPr>
        <p:txBody>
          <a:bodyPr/>
          <a:lstStyle/>
          <a:p>
            <a:r>
              <a:rPr lang="fr-FR" b="1" dirty="0" smtClean="0"/>
              <a:t>DEFINITION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0542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811655"/>
            <a:ext cx="2581275" cy="1771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98" y="2116455"/>
            <a:ext cx="3924300" cy="1162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859" y="4187570"/>
            <a:ext cx="2505075" cy="1819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" y="4187570"/>
            <a:ext cx="2266950" cy="2019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485" y="4025644"/>
            <a:ext cx="2143125" cy="2143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659" y="1506855"/>
            <a:ext cx="2200275" cy="207645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829056" y="521209"/>
            <a:ext cx="10515600" cy="905255"/>
          </a:xfrm>
        </p:spPr>
        <p:txBody>
          <a:bodyPr/>
          <a:lstStyle/>
          <a:p>
            <a:r>
              <a:rPr lang="fr-FR" b="1" dirty="0" smtClean="0"/>
              <a:t>COMMON EXAMPLES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138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02" y="1426464"/>
            <a:ext cx="10021307" cy="498924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9056" y="521209"/>
            <a:ext cx="10515600" cy="905255"/>
          </a:xfrm>
        </p:spPr>
        <p:txBody>
          <a:bodyPr/>
          <a:lstStyle/>
          <a:p>
            <a:r>
              <a:rPr lang="fr-FR" b="1" dirty="0" smtClean="0"/>
              <a:t>OUR APPROACH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437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056" y="2212213"/>
            <a:ext cx="10515600" cy="2314067"/>
          </a:xfrm>
        </p:spPr>
        <p:txBody>
          <a:bodyPr/>
          <a:lstStyle/>
          <a:p>
            <a:r>
              <a:rPr lang="fr-FR" b="1" dirty="0" smtClean="0"/>
              <a:t>STAGE 1: 	WHAT SDG TO TACKLE? </a:t>
            </a:r>
            <a:br>
              <a:rPr lang="fr-FR" b="1" dirty="0" smtClean="0"/>
            </a:br>
            <a:r>
              <a:rPr lang="fr-FR" b="1" dirty="0" smtClean="0"/>
              <a:t>			WHAT RESEARCH QUESTION?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1128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2739"/>
            <a:ext cx="8570970" cy="13255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3" y="2828925"/>
            <a:ext cx="11239500" cy="3028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143" y="1102739"/>
            <a:ext cx="1304657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10" t="14305" r="1533" b="4503"/>
          <a:stretch/>
        </p:blipFill>
        <p:spPr>
          <a:xfrm>
            <a:off x="292607" y="356615"/>
            <a:ext cx="11753923" cy="5513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075" y="5365742"/>
            <a:ext cx="238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https://sdg-tracker.org/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3729" t="32978" r="25189" b="49519"/>
          <a:stretch/>
        </p:blipFill>
        <p:spPr>
          <a:xfrm>
            <a:off x="385075" y="5735074"/>
            <a:ext cx="4331208" cy="6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19405"/>
            <a:ext cx="10515600" cy="1024763"/>
          </a:xfrm>
        </p:spPr>
        <p:txBody>
          <a:bodyPr/>
          <a:lstStyle/>
          <a:p>
            <a:r>
              <a:rPr lang="fr-FR" b="1" dirty="0" smtClean="0"/>
              <a:t>STAGE 2: 	WHAT SOCIAL INNOVATION? 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2853" t="15567" r="37303" b="64822"/>
          <a:stretch/>
        </p:blipFill>
        <p:spPr>
          <a:xfrm>
            <a:off x="463704" y="1185326"/>
            <a:ext cx="9115720" cy="20173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0" y="3449458"/>
            <a:ext cx="3419475" cy="1238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30" y="5233987"/>
            <a:ext cx="4752975" cy="96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2320" y="4068583"/>
            <a:ext cx="4462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A5C"/>
                </a:solidFill>
              </a:rPr>
              <a:t>Explore and analyse </a:t>
            </a:r>
            <a:r>
              <a:rPr lang="en-US" b="1" dirty="0">
                <a:solidFill>
                  <a:srgbClr val="002A5C"/>
                </a:solidFill>
              </a:rPr>
              <a:t>a project that meets the challenge of a community-identified </a:t>
            </a:r>
            <a:r>
              <a:rPr lang="en-US" b="1" dirty="0" smtClean="0">
                <a:solidFill>
                  <a:srgbClr val="002A5C"/>
                </a:solidFill>
              </a:rPr>
              <a:t>issue.</a:t>
            </a:r>
            <a:r>
              <a:rPr lang="en-US" b="1" dirty="0">
                <a:solidFill>
                  <a:srgbClr val="002A5C"/>
                </a:solidFill>
              </a:rPr>
              <a:t> </a:t>
            </a:r>
            <a:endParaRPr lang="en-US" b="1" i="0" dirty="0">
              <a:solidFill>
                <a:srgbClr val="002A5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403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705</Words>
  <Application>Microsoft Office PowerPoint</Application>
  <PresentationFormat>Grand écran</PresentationFormat>
  <Paragraphs>255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 3</vt:lpstr>
      <vt:lpstr>Thème Office</vt:lpstr>
      <vt:lpstr>Présentation PowerPoint</vt:lpstr>
      <vt:lpstr>LEARNING OUTCOMES</vt:lpstr>
      <vt:lpstr>DEFINITION</vt:lpstr>
      <vt:lpstr>COMMON EXAMPLES</vt:lpstr>
      <vt:lpstr>OUR APPROACH</vt:lpstr>
      <vt:lpstr>STAGE 1:  WHAT SDG TO TACKLE?     WHAT RESEARCH QUESTION?</vt:lpstr>
      <vt:lpstr>Présentation PowerPoint</vt:lpstr>
      <vt:lpstr>Présentation PowerPoint</vt:lpstr>
      <vt:lpstr>STAGE 2:  WHAT SOCIAL INNOVATION? </vt:lpstr>
      <vt:lpstr>Présentation PowerPoint</vt:lpstr>
      <vt:lpstr>Présentation PowerPoint</vt:lpstr>
      <vt:lpstr>C1 – C2 </vt:lpstr>
      <vt:lpstr>C3 – C4 </vt:lpstr>
      <vt:lpstr>C5 – C6 </vt:lpstr>
      <vt:lpstr>C7 – C8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INNOVATION AND INCLUSION OF SUSTAINABLE DEVELOPMENT GOALS</dc:title>
  <dc:creator>Utilisateur Windows</dc:creator>
  <cp:lastModifiedBy>Utilisateur Windows</cp:lastModifiedBy>
  <cp:revision>47</cp:revision>
  <dcterms:created xsi:type="dcterms:W3CDTF">2022-09-29T11:23:22Z</dcterms:created>
  <dcterms:modified xsi:type="dcterms:W3CDTF">2022-11-07T20:30:46Z</dcterms:modified>
</cp:coreProperties>
</file>